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Télécharger l'application Melbet APK pour A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17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Où télécharger l'application Melbet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ource officielle : la section « Applications » ou « Mobile » du site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s Google Play : l\'application de paris n\'y est pas disponible, c\'est norm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en à jour : si le domaine est inaccessible, utilisez le lien Melbet à jour pour atteindre la sour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éfiance : évitez les fichiers APK partagés par messagerie ou sur des forums non officie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ne seule source compte pour l'APK Melbet : le site officiel, pas Google Play ni un lien reçu de tier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nstallation de l'APK étape par éta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Ouvrez le site officiel de Melbet et téléchargez le fichier APK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ans les Paramètres du téléphone, autorisez l\'installation depuis des « sources inconnues » (ou « installer des applications inconnues » pour votre navigateu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Ouvrez le fichier APK téléchargé depuis la barre de notifications ou le dossier « Téléchargements 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alidez l\'installation et attendez la fin du process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ésactivez à nouveau les sources inconnues une fois l\'installation terminée, par préca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ancez l\'application et connectez-vous ou créez un comp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Prérequis et performan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ystème : une version d\'Android récente est recommandée pour la compatibilité et la sécuri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tockage : prévoyez quelques dizaines de Mo libres pour l\'installation et les mises à j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nnexion : une connexion 4G ou Wi-Fi correcte assure un live fl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AM : l\'app tourne sur les configurations modestes, mais le casino en direct demande un peu plus de ressour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Un Android récent avec un peu d'espace libre suffit : l'application reste accessible aux téléphones modest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Fonctions de l'ap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ris sportifs : football africain et européen, avec coupon et combin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ve : cotes en temps réel et suivi des matchs en co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asino et Aviator : machines à sous, casino en direct et jeux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aiements : dépôt et retrait via Orange Money, Wave, M-Pesa et autres selon le p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Notifications : alertes sur les événements et les promo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'app Android couvre tout le périmètre du site, paris, casino et paiements compris, avec le confort des notification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ise à jour et erreurs fréqu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« Application non installée » : libérez de l\'espace et retéléchargez le fich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Installation bloquée : vérifiez l\'autorisation des sources inconn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pp qui ne s\'ouvre pas : réinstallez la dernière version depuis la source officiel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ise à jour : téléchargez le nouvel APK et installez-le par-dessus l\'anci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ve qui rame : vérifiez la connexion plutôt que l\'ap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ettez à jour via un nouvel APK officiel ; espace, autorisations et fichier complet règlent l'essentiel des erreur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telecharger-melbet-ap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2026-07-07T20:35:30Z</dcterms:created>
  <dcterms:modified xsi:type="dcterms:W3CDTF">2026-07-07T20:35:30Z</dcterms:modified>
  <dc:title>Télécharger Melbet APK 2026 : application Android</dc:title>
  <dc:description>Comment télécharger l'application Melbet APK sur Android : téléchargement depuis la source officielle, installation, mise à jour et erreurs fréquentes en 2026.</dc:description>
  <dc:subject>Télécharger l'application Melbet APK pour Android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