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472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Melbet et 1xBet : lien entre les marques et différenc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madou Diakhaté, rédacteur paris sportifs · 02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D'où vient la ressembl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Interface similaire — disposition de la ligne, du coupon et des menus très proch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Fonctionnalités comparables — direct, cashout, combiné personnalisé, Aviator et jeux cras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êmes habitudes d\'accès — application APK, lien à jour, Mobile Mone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atalogue de produits voisin — paris sportifs, e-sport, casino et casino en direc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a ressemblance vient d'une plateforme commune ; les liens de propriété ne sont pas officiellement divulgué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Ligne et cot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uverture sportive — football en tête, e-sport, tennis, basket et disciplines de nich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Football africain — CAN, Botola, ligues nationales bien représentées des deux côté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arge — proche entre les deux ; les petits écarts varient selon l\'événement et le mom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Direct et crash — ligne en temps réel et Aviator présents sur les deux plateform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igne et cotes quasi équivalentes ; les écarts ponctuels se vérifient cote par cote, en direct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Bonus et promo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Bonus de bienvenue — présent sur les deux, avec des montants à vérifier sur chaque site officiel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nditions de mise — le vrai point de comparaison ; elles déterminent la valeur réelle de l\'offr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Promotions régulières — paris gratuits, cashback, offres autour de la CAN et des grandes ligu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Codes promo — utilisés à l\'inscription, à récupérer uniquement sur une source fiab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Offres d'ampleur comparable ; comparez montant et conditions de mise au moment de l'inscriptio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Accès et appli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pplication Android (APK) — téléchargée depuis le site officiel ; Google Play n\'héberge pas ces applications de pari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Version iOS — disponible sur les deux, avec les limites de l\'écosystème App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obile Money — Orange Money, Wave, M-Pesa, MTN selon le pay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ien à jour — l\'adresse peut changer ; à récupérer sur une source officielle pour éviter les clon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Mêmes canaux d'accès et de paiement ; la différence se ressent à l'usage, pas dans une comparaison théorique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Que choisir comme joueu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Le choix entre Melbet et 1xBet ne se tranche pas par une supériorité globale, mais par les bonus du moment, l'interface que vous préférez et votre expérience de paiement. Le table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•  Aucun n'est globalement supérieur : choisissez selon le bonus du moment, l'interface et l'expérience de paiement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C2410C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C1714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C2410C">
                    <a:alpha val="100000"/>
                  </a:srgbClr>
                </a:solidFill>
                <a:latin typeface="Calibri"/>
              </a:rPr>
              <a:t><![CDATA[https://mbetfr.net/melbet-et-1xbet-differ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D52">
                    <a:alpha val="100000"/>
                  </a:srgbClr>
                </a:solidFill>
                <a:latin typeface="Calibri"/>
              </a:rPr>
              <a:t><![CDATA[Avis et guide indépendants sur Melbet pour l'Afrique francophone. Ce site n'est pas celui de l'opérateur : les contenus sont informatifs. Les paris comportent des risques.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Amadou Diakhaté, rédacteur paris sportifs</dc:creator>
  <cp:lastModifiedBy>Unknown Creator</cp:lastModifiedBy>
  <dcterms:created xsi:type="dcterms:W3CDTF">2026-07-07T20:35:29Z</dcterms:created>
  <dcterms:modified xsi:type="dcterms:W3CDTF">2026-07-07T20:35:29Z</dcterms:modified>
  <dc:title>Melbet et 1xBet 2026 : différences et points communs</dc:title>
  <dc:description>Melbet et 1xBet : lien entre les marques, différences de ligne, bonus et accès et quel bookmaker choisir en 2026. Comparaison objective des plateformes.</dc:description>
  <dc:subject>Melbet et 1xBet : lien entre les marques et différences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