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Code promo Melbet à l'inscription : comment l'utilis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Qu'est-ce que le code promo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Il se saisit une seule fois, à l'inscription, dans un champ dédi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Il peut déclencher un bonus de dépôt, des paris gratuits ou une promotion saisonniè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a valeur dépend de la campagne en cours : un même code n'a pas toujours le même effet selon la péri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Il ne donne aucun gain garanti : il ouvre l'accès à une offre soumise à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code promo active une offre ; il ne crée pas de gain par lui-mêm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ment utiliser le code pro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Ouvrez le formulaire d'inscription sur le site ou l'application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enseignez vos données : pays, devise (MAD, XOF ou CDF selon le pays), numéro de télé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ocalisez le champ « code promo » et saisissez le code à l'ident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érifiez que le champ affiche bien le code avant de confirm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alidez l'inscription, puis procédez à la vérification et au premier dépôt si l'offre l'exi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aisissez le code pendant l'inscription, jamais après la création du comp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e qu'apporte le code pro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de dépôt : un pourcentage ajouté à votre premier versement, dans une fourchette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s gratuits : un ou plusieurs freebets utilisables selon des conditions préci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Offre saisonnière : avantage ponctuel autour d'un tournoi comme la CAN ou la Ligue des champ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a valeur réelle d'un code se mesure aux conditions de mise, pas au montant annonc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ttention : faux codes pro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éfiez-vous des promesses de « gain garanti » : aucun bonus légitime ne garantit de g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 montant anormalement élevé par rapport aux offres officielles est susp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 code qui exige un paiement préalable ou des informations sensibles n'est pas légi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érifiez toujours l'offre correspondante sur la page promotions officielle avant de saisir un c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 code promettant un gain garanti ou un montant démesuré est presque toujours faux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de promo et conditions de 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ultiplicateur de mise : le bonus doit être rejoué x fois, valeur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te minimale : les paris comptant pour le wagering doivent souvent dépasser un seuil de co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élai : le bonus expire au bout d'une période donnée s'il n'est pas mis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archés éligibles : certains types de paris ou de jeux ne contribuent pas, ou partiell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sez le wagering avant le montant : c'est lui qui décide si le bonus est concrétisab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code-promo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2026-07-07T20:35:30Z</dcterms:created>
  <dcterms:modified xsi:type="dcterms:W3CDTF">2026-07-07T20:35:30Z</dcterms:modified>
  <dc:title>Code promo Melbet 2026 : code à l'inscription</dc:title>
  <dc:description>Code promo Melbet à l'inscription 2026 : où le saisir, ce qu'il apporte, conditions actuelles et différence avec le bonus. Que des codes valides.</dc:description>
  <dc:subject>Code promo Melbet à l'inscription : comment l'utiliser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