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72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Casino Melbet : machines à sous, casino live et jeux cras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Amadou Diakhaté, rédacteur paris sportifs · 20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e que propose le casino Mel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Accès unifié : même compte que les paris sportifs, même solde, mêmes méthodes Mobile Mone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atalogue large : des milliers de titres issus de plusieurs fournisseu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Disponible sur mobile : site et application Android (APK) ou i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e casino Melbet couvre slots, tables, live et jeux crash, tous avec un avantage maison structurel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Machines à sous et jeux populai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Faible volatilité : gains fréquents mais petits, idéal pour faire durer un budget modes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Forte volatilité : gains rares mais potentiellement gros, avec de longues séries sèch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Jackpots progressifs : cagnotte qui grossit jusqu\'à un gain unique, très improbab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écaniques Megaways : nombre de lignes gagnantes variable à chaque to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hoisissez la volatilité selon votre budget, mais souvenez-vous que chaque tour est aléatoire et indépendan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asino en dire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Roulette en direct : mises sur numéros, couleurs, sections ; l\'avantage maison dépend de la varian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Blackjack en direct : la seule famille où la décision du joueur influence le résulta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Baccara : jeu simple à trois issues, populaire pour son rythme pos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Jeux de plateau télévisés : roues de la fortune et formats dérivés, très visuel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e live offre une expérience immersive avec croupier réel, mais l'avantage maison persiste sur chaque tabl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Jeux crash et Aviat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Forte variance : de longues séries de crashes précoces alternent avec des envolées ra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Pari double : on peut placer deux mises et encaisser l\'une tôt, l\'autre plus ta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Retrait automatique : fixez un multiplicateur de sortie à l\'avance pour éviter l\'hésit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Avantage maison : intégré dans le moment du crash, donc présent à chaque manch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Aviator est rapide et simple mais à très forte variance : aucune stratégie ne bat le hasard, fixez vos limit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Particularités du jeu au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À qui cela convient : le joueur occasionnel qui considère le casino comme un divertissement payant, fixe un budget de perte acceptable et s\'arrête une fois attei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À qui cela ne convient pas : celui qui veut un revenu, qui mise pour récupérer des pertes, qui emprunte pour jouer ou qui ne sait pas s\'arrêt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Définissez un budget de session et n\'y revenez jamais une fois épuis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Fixez une limite de temps et faites des pauses réguliè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Ne misez jamais l\'argent destiné aux besoins essentiel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Utilisez les outils de jeu responsable (limites de dépôt, auto-exclusion) proposés sur le sit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mbetfr.net/casino-melbet-aviato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Avis et guide indépendants sur Melbet pour l'Afrique francophone. Ce site n'est pas celui de l'opérateur : les contenus sont informatifs. Les paris comportent des risques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Amadou Diakhaté, rédacteur paris sportifs</dc:creator>
  <cp:lastModifiedBy>Unknown Creator</cp:lastModifiedBy>
  <dcterms:created xsi:type="dcterms:W3CDTF">2026-07-07T20:35:27Z</dcterms:created>
  <dcterms:modified xsi:type="dcterms:W3CDTF">2026-07-07T20:35:27Z</dcterms:modified>
  <dc:title>Casino Melbet 2026 : machines à sous, live et Aviator</dc:title>
  <dc:description>Casino Melbet 2026 : machines à sous, casino en direct, Aviator et jeux de table. Fournisseurs, bonus casino et particularités. RTP et risques sans détour.</dc:description>
  <dc:subject>Casino Melbet : machines à sous, casino live et jeux crash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