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4728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MEL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Bonus de bienvenue Melbet pour nouveaux joueur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B5D52">
                    <a:alpha val="100000"/>
                  </a:srgbClr>
                </a:solidFill>
                <a:latin typeface="Calibri"/>
              </a:rPr>
              <a:t><![CDATA[Amadou Diakhaté, rédacteur paris sportifs · 04.06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Bonus de bienvenu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Public : réservé aux nouveaux comptes, une fois par personn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Déclencheur : généralement le premier dépô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Forme : bonus sport, bonus casino ou paris gratuits selon l\'offre du momen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Code promo : un code à l\'inscription peut conditionner ou modifier l\'offr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Montant : à vérifier sur le site officiel, car il évolue régulièremen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Le bonus de bienvenue s'active au premier dépôt, mais son montant exact se confirme toujours sur le site officiel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Types de bonus Melbe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Bonus sport : crédit lié au premier dépôt, à rejouer en paris sportif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Bonus casino : crédit ou tours gratuits pour les machines à sous et jeux crash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Paris gratuits (freebets) : un pari offert dont seul le gain net est crédit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Promotions régulières : cashback, offres événementielles, promotions saisonnièr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Sport, casino ou freebet : le type de bonus doit correspondre à votre façon de jouer pour avoir de la valeur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Conditions de mise (wagering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Exigence de mise : le bonus doit être rejoué un certain nombre de foi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Cote minimale : les paris ne comptent souvent que au-dessus d\'une cote donné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Délai : le bonus expire si les conditions ne sont pas remplies à temp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Plafond de gain : certains bonus limitent le montant retirabl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Jeux éligibles : tous les paris ou jeux ne contribuent pas de la même faço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Le wagering, pas le montant affiché, décide de la valeur réelle d'un bonus : lisez-le avant d'accepter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Comment activer le bonu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Créez votre compte et saisissez le code promo dans le champ dédié à l\'inscription si vous en avez u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Vérifiez que l\'offre de bienvenue est bien sélectionnée dans votre profil ou au moment du dépô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Effectuez le premier dépôt par Mobile Money ou autre méthode, en respectant le montant minimum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Constatez le crédit du bonus sur votre compt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Rejouez le bonus selon les conditions de mise avant de demander un retrai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Sélectionnez l'offre et saisissez le code avant le dépôt : l'ordre des étapes conditionne l'activation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Faut-il prendre le bonu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Le bonus convient : aux joueurs réguliers prêts à parier sur la durée pour débloquer le crédi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Le bonus ne convient pas : à qui veut déposer puis retirer vite, car le wagering bloque le retrai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Vérifiez le délai : un délai court rend le déblocage plus difficil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Comparez : un freebet peut être plus simple à utiliser qu\'un gros bonus de dépô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Prenez le bonus si vous jouez sur la durée ; refusez-le si vous visez un retrait rapide de votre dépôt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https://mbetfr.net/bonus-bienvenue-mel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B5D52">
                    <a:alpha val="100000"/>
                  </a:srgbClr>
                </a:solidFill>
                <a:latin typeface="Calibri"/>
              </a:rPr>
              <a:t><![CDATA[Avis et guide indépendants sur Melbet pour l'Afrique francophone. Ce site n'est pas celui de l'opérateur : les contenus sont informatifs. Les paris comportent des risques. 18+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Amadou Diakhaté, rédacteur paris sportifs</dc:creator>
  <cp:lastModifiedBy>Unknown Creator</cp:lastModifiedBy>
  <dcterms:created xsi:type="dcterms:W3CDTF">2026-07-07T20:35:30Z</dcterms:created>
  <dcterms:modified xsi:type="dcterms:W3CDTF">2026-07-07T20:35:30Z</dcterms:modified>
  <dc:title>Bonus Melbet 2026 : bonus de bienvenue nouveaux joueurs</dc:title>
  <dc:description>Bonus Melbet pour nouveaux joueurs 2026 : bonus de bienvenue, paris gratuits, conditions de mise et valeur réelle. On décrypte les petites lignes.</dc:description>
  <dc:subject>Bonus de bienvenue Melbet pour nouveaux joueurs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