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72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Avis Melbet 2026 : paris, bonus et appl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Amadou Diakhaté, rédacteur paris sportifs · 08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Qu'est-ce que Melbet et sa place sur le march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Année de lancement : autour de 2012, ce qui en fait un acteur établi du secte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Marché visé : Afrique francophone, cœur Maroc, puis Sénégal, Côte d\'Ivoire, RDC et Camerou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Produits : sport, live, e-sport, casino, machines à sous et Aviato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Plateforme : techniquement proche de celle de 1xBet, sans lien de propriété officiellement confirm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Melbet est un bookmaker international établi, taillé pour le marché africain francophone et son écosystème Mobile Money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L'essentiel de Melbet en chiff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Voici un récapitulatif des caractéristiques clés de Melbet pour l'Afrique francophone, avec les montants présentés en fourchettes car ils changent souvent et doivent être confirmé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Melbet coche les cases attendues d'un opérateur africain, mais les montants exacts se confirment toujours sur le site officiel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Lignes de paris, cotes et produ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Football africain : CAN, Botola marocaine, Ligue 1 sénégalaise et autres championnats locaux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Football européen : Ligue des champions et grands championnats (Premier League, Liga, Serie A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Paris en direct : cotes mises à jour en temps réel pendant les match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E-sport : disciplines populaires avec marchés varié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Casino et Aviator : machines à sous, casino en direct et jeux crash très demandés en Afriqu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e football mène la danse chez Melbet, avec un casino et l'Aviator en renfort pour les amateurs de jeux rapide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Bonus et conditions pour les joueu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Bonus de bienvenue : crédité après le premier dépôt, montant à vérifier sur le site offici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Code promo : un code à saisir à l\'inscription peut débloquer une offre dédié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Paris gratuits (freebets) : proposés ponctuellement lors d\'événeme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Conditions de mise : le bonus doit être rejoué un certain nombre de fois avant retra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Un bonus n'a de valeur que si ses conditions de mise sont réalistes : vérifiez-les avant d'accepte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Avantages, inconvénients et 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À qui convient Melbet : parieurs football, amateurs d\'Aviator, joueurs utilisant le Mobile Money et le mobi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À qui Melbet ne convient pas : joueurs exigeant une licence nationale, ou ceux qui veulent des bonus sans conditions de mi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Melbet convient au parieur mobile africain orienté football ; il déçoit qui attend une licence locale ou des bonus sans contrainte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mbetfr.net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Avis et guide indépendants sur Melbet pour l'Afrique francophone. Ce site n'est pas celui de l'opérateur : les contenus sont informatifs. Les paris comportent des risques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Amadou Diakhaté, rédacteur paris sportifs</dc:creator>
  <cp:lastModifiedBy>Unknown Creator</cp:lastModifiedBy>
  <dcterms:created xsi:type="dcterms:W3CDTF">2026-07-07T20:35:26Z</dcterms:created>
  <dcterms:modified xsi:type="dcterms:W3CDTF">2026-07-07T20:35:26Z</dcterms:modified>
  <dc:title>Avis Melbet 2026 : APK, code promo et paris sportifs</dc:title>
  <dc:description>Avis complet sur Melbet 2026 : cotes, bonus de bienvenue, application APK, casino et connexion. Les vrais avantages et inconvénients du bookmaker analysés.</dc:description>
  <dc:subject>Avis Melbet 2026 : paris, bonus et application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