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Avis et plaintes des joueurs sur 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0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Réputation générale de Melb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arque établie : ancienneté et large base d\'utilisateurs, gage d\'une certaine continui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vis polarisés : entre joueurs satisfaits de l\'offre et joueurs frustrés par les paieme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adre international : licence de Curaçao, sans régulateur local strict, ce qui pèse sur la perception de fiabili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lateforme proche de 1xBet : les deux marques partagent une base technologique, sans lien de propriété officiellement étab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éputation mitigée mais pas marginale : marque ancienne et très utilisée, jugée sur des tendances plus que sur des avis isolé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Ce que les joueurs appréc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arge offre de paris : football africain (CAN, Botola, Ligue 1 sénégalaise), grands championnats européens, e-sport et pl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obile Money : Orange Money, Wave, MTN, M-Pesa — des canaux familiers et rapides à utilis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viator et jeux crash : très appréciés pour leur rythme et leur simplicit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pplication mobile : Android (APK) et iOS, pratique pour parier et faire un cashout en déplac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romotions : bonus et codes promo qui attirent, sous réserve d\'en lire les condi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s joueurs valorisent l'offre large, le Mobile Money, Aviator et l'application — une plateforme adaptée aux usages locaux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es plaintes les plus fréqu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s plaintes récurrentes concernent les retards de paiement, les vérifications exigées au moment du retrait, les limitations de compte et un support parfois lent. Ce sont les pri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etards de paiement, KYC au retrait, limitations et support lent dominent les plaintes : anticiper la vérification réduit les friction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istinguer un vrai avis d'un faux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aux avis positifs : ton publicitaire, absence de détails concrets, lien ou code promo glissé dans le tex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aux avis négatifs : reproches vagues, insultes, aucun élément factuel sur la transa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Signaux fiables : description précise du problème, étapes suivies, délais cités, issue finale du liti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olume et tendance : un même grief revenant chez de nombreux joueurs est plus parlant qu\'un témoignage un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iez-vous aux avis détaillés et aux tendances de volume, pas aux extrêmes ni aux témoignages isolés sans fait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Notre verdict sur la ré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nvient à : un joueur de loisir informé, qui vérifie son compte tôt, lit les conditions et garde des traces de ses opér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Ne convient pas à : qui attend les protections et recours d\'un marché national régulé, ou veut une garantie de paiement immédiat sans aucune fric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éflexes utiles : budget strict, vérification anticipée, lecture des conditions de bonus, prudence face aux faux si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Réputation correcte mais imparfaite : utilisable par un joueur informé et prudent, sans illusion sur les frictions de paiemen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avis-joueurs-plaintes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2026-07-07T20:35:27Z</dcterms:created>
  <dcterms:modified xsi:type="dcterms:W3CDTF">2026-07-07T20:35:27Z</dcterms:modified>
  <dc:title>Avis Melbet joueurs 2026 : retours et plaintes</dc:title>
  <dc:description>Avis et plaintes des joueurs sur Melbet 2026 : paiements, support, application et bonus. On analyse les plaintes fréquentes et les points forts objectivement.</dc:description>
  <dc:subject>Avis et plaintes des joueurs sur Melbet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